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6" y="53"/>
      </p:cViewPr>
      <p:guideLst>
        <p:guide orient="horz" pos="43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2BF9-9B21-4FBE-8412-420F34716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5C9F6-4370-4A88-A2A2-C526AB23E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2670A-75A9-4903-8253-F2ECFD859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9745-ABDA-401F-A9FB-3A96F511197E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2ADD9-57D9-48C0-BA55-84EFD1231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E1844-2A4F-4A9A-BE77-A52E7272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12F46-1E83-4491-8CE6-923B3FC5A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78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CF9B5-C22F-4EEC-A552-CCF1FBDA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D7444-53CD-4CD2-8F25-419FA3FC2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F0D7F-EFB6-4B0A-92E3-66023443A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9745-ABDA-401F-A9FB-3A96F511197E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8C704-2CC1-4940-8AC0-E3BC81AF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79E50-4D54-4CBC-9E71-B90C27443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12F46-1E83-4491-8CE6-923B3FC5A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83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3E2D8F-A3FB-4B2F-8D8C-66A3815E9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FDA0EF-7153-44FB-9C96-181EBD68B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86B61-D40E-48B9-99C7-D1399226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9745-ABDA-401F-A9FB-3A96F511197E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08CDF-F414-4D35-9D8D-1B7B11655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3C025-D6A2-4750-B033-6DAEAFD91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12F46-1E83-4491-8CE6-923B3FC5A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49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3E433-1CF7-46E9-8C77-B5DD75674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04F93-ACE9-434D-B9DE-63F2E454D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E5EC5-4E4B-436D-8DD9-D2DF78C4E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9745-ABDA-401F-A9FB-3A96F511197E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2F4DA-E8F0-4A80-AA56-04A3E5EC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4DF71-CA35-4662-90B3-1F352930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12F46-1E83-4491-8CE6-923B3FC5A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36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7BCF2-E9EE-412F-84EE-1978BFFDA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292EA-A960-41F3-BBC3-C6742C9B3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9D0B1-4068-43EC-9FC5-85317E48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9745-ABDA-401F-A9FB-3A96F511197E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82E6D-1ABA-4174-9D98-DA2C22A82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135FC-ECFF-4863-9204-16561AF5C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12F46-1E83-4491-8CE6-923B3FC5A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78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6FC4D-562A-4C2A-BB0B-465CAE2D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E49D-1248-4BE4-8929-54A5137F52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06928-6EBE-421D-A999-18F412B92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0F16E-3ED2-4F9E-B9CE-D91430220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9745-ABDA-401F-A9FB-3A96F511197E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A1C5A-41AC-4C01-8A52-1F2BA12E7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036C7-78FE-4FE9-A9EB-8A258771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12F46-1E83-4491-8CE6-923B3FC5A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78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43C3A-8C57-4D9C-82EC-5533B8B6E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94A7A-07E6-44F0-9BF0-CE910B445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E682D-4025-409F-848E-F67E86E6B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2534F6-73B1-4540-830E-F5470AF3BD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4BA2C6-310E-40F2-840A-5FAD660A9F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318CD4-D487-4D28-B23F-4622A0900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9745-ABDA-401F-A9FB-3A96F511197E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4209DD-4323-41C7-9C04-D2D38B20A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39739E-49CD-40A5-A35C-75E33F93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12F46-1E83-4491-8CE6-923B3FC5A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77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5258-704C-4D64-AB19-F037BEE59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C247C-F05E-4757-B199-87A4A46A4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9745-ABDA-401F-A9FB-3A96F511197E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B2187-DC4E-4018-99C0-FD4F45E2A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FD82F2-5B93-4B14-9297-64DFE347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12F46-1E83-4491-8CE6-923B3FC5A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21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AD65FE-AF6B-4C37-9869-36807FEE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9745-ABDA-401F-A9FB-3A96F511197E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02DA0E-1779-4CD3-8E52-A576B0E16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03CFA-93FB-4988-BD1D-DFDC0780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12F46-1E83-4491-8CE6-923B3FC5A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37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D55C-79F5-4004-86E6-C65108A39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70066-966A-4E92-899E-C3F9A7C28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361D0-A6D4-482D-856B-13CCE39EB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9E933-0D33-49E5-8A5A-0414E3BE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9745-ABDA-401F-A9FB-3A96F511197E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12F85-129B-42E4-856D-715C27C5D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FB6FD-C261-4B86-9E58-10A443F2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12F46-1E83-4491-8CE6-923B3FC5A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32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C5825-122C-4389-A98C-DE91B0A05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21297E-B114-494B-A58A-8236723FD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4FC3F-A9E3-469F-A3DB-0AEA2F849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05AF3-D4EC-4B89-82CA-7DD57028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D9745-ABDA-401F-A9FB-3A96F511197E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4C462-5842-4D53-9FD4-F6EF2E9AB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66B3F-AAA7-4AF1-8E1F-47B53D3D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12F46-1E83-4491-8CE6-923B3FC5A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8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DCEA62-E0E0-44F4-88E2-D131EEA4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1696E-76A0-49EA-AC40-ADC84F4DA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E119F-0AEB-4F2A-8DC3-420E08C37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D9745-ABDA-401F-A9FB-3A96F511197E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828FC-4264-47B4-A337-1271A6FD18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BA2B2-A746-4F51-A4B9-CF10A13E3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12F46-1E83-4491-8CE6-923B3FC5A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8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786E99E-447F-40F2-B444-2061DB41A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64" y="1872330"/>
            <a:ext cx="8436071" cy="4663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84F674-FA8D-41BB-89D2-9369B80D924A}"/>
              </a:ext>
            </a:extLst>
          </p:cNvPr>
          <p:cNvSpPr txBox="1"/>
          <p:nvPr/>
        </p:nvSpPr>
        <p:spPr>
          <a:xfrm>
            <a:off x="1190211" y="534725"/>
            <a:ext cx="6097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Proteins map</a:t>
            </a:r>
          </a:p>
        </p:txBody>
      </p:sp>
    </p:spTree>
    <p:extLst>
      <p:ext uri="{BB962C8B-B14F-4D97-AF65-F5344CB8AC3E}">
        <p14:creationId xmlns:p14="http://schemas.microsoft.com/office/powerpoint/2010/main" val="301290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873E8A9-6B47-480D-82EC-30593E317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522" y="2373279"/>
            <a:ext cx="6092956" cy="3949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821D34-0A9D-4DE8-B2F5-0DB12A5F077E}"/>
              </a:ext>
            </a:extLst>
          </p:cNvPr>
          <p:cNvSpPr txBox="1"/>
          <p:nvPr/>
        </p:nvSpPr>
        <p:spPr>
          <a:xfrm>
            <a:off x="1190210" y="534725"/>
            <a:ext cx="7019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Frequency degree distribution</a:t>
            </a:r>
          </a:p>
        </p:txBody>
      </p:sp>
    </p:spTree>
    <p:extLst>
      <p:ext uri="{BB962C8B-B14F-4D97-AF65-F5344CB8AC3E}">
        <p14:creationId xmlns:p14="http://schemas.microsoft.com/office/powerpoint/2010/main" val="978103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A7D3F02-8490-440C-8902-B46F6A4EA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153" y="2083882"/>
            <a:ext cx="6421693" cy="3949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2125C4-D308-46CA-88EB-24E272B6E67C}"/>
              </a:ext>
            </a:extLst>
          </p:cNvPr>
          <p:cNvSpPr txBox="1"/>
          <p:nvPr/>
        </p:nvSpPr>
        <p:spPr>
          <a:xfrm>
            <a:off x="1190210" y="534725"/>
            <a:ext cx="7019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Protein hubs</a:t>
            </a:r>
          </a:p>
        </p:txBody>
      </p:sp>
    </p:spTree>
    <p:extLst>
      <p:ext uri="{BB962C8B-B14F-4D97-AF65-F5344CB8AC3E}">
        <p14:creationId xmlns:p14="http://schemas.microsoft.com/office/powerpoint/2010/main" val="341137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65EB94-83C1-4ED2-A07A-EDE98849E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35" y="1346491"/>
            <a:ext cx="4880050" cy="2942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BD5C46-C053-4A29-A324-94BCCA1183F2}"/>
              </a:ext>
            </a:extLst>
          </p:cNvPr>
          <p:cNvSpPr txBox="1"/>
          <p:nvPr/>
        </p:nvSpPr>
        <p:spPr>
          <a:xfrm>
            <a:off x="1190210" y="196794"/>
            <a:ext cx="7019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Results</a:t>
            </a:r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F5A2F296-81FC-4A85-8147-B94833022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61" y="1755332"/>
            <a:ext cx="2585591" cy="1694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65C7DE-5938-4DA5-8C09-7D274EB25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61" y="1380561"/>
            <a:ext cx="2931837" cy="260204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E0716D1-0320-4FD3-A6F0-88FA76E4D1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2" y="2386944"/>
            <a:ext cx="2007617" cy="11147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14C719-259A-4131-99D7-3E29247D0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35" y="1827579"/>
            <a:ext cx="3461494" cy="3029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778FDD-E277-4E73-AF95-34A547A38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722" y="1300156"/>
            <a:ext cx="2516243" cy="1607165"/>
          </a:xfrm>
          <a:prstGeom prst="rect">
            <a:avLst/>
          </a:prstGeom>
        </p:spPr>
      </p:pic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45A613EA-C334-45FD-87F4-B06347B06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2" y="3728175"/>
            <a:ext cx="2007617" cy="14695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CFE489-B6C4-4C40-B53C-2EA3CE1F5A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682" y="2408419"/>
            <a:ext cx="2713382" cy="10418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4815AA7-EE71-4C3A-A946-8662AD67FC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202" y="3636614"/>
            <a:ext cx="2112750" cy="16845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977048-88EF-4C72-BC05-DF9B5DF1E0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616" y="3636614"/>
            <a:ext cx="3840923" cy="2602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E59CEE-1717-4A84-AA44-5EE9480404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32" y="5732465"/>
            <a:ext cx="2619290" cy="257980"/>
          </a:xfrm>
          <a:prstGeom prst="rect">
            <a:avLst/>
          </a:prstGeom>
        </p:spPr>
      </p:pic>
      <p:pic>
        <p:nvPicPr>
          <p:cNvPr id="30" name="Picture 2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1473903-51BB-4B9B-9E82-58D2E30FE1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27" y="3720033"/>
            <a:ext cx="2112749" cy="15226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B5C0AF7-A8C4-4FCB-9B8F-6DED96E311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287" y="5732466"/>
            <a:ext cx="4235177" cy="2579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89EDF41-3D44-4D2A-B26A-754A5AF58E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721" y="4211189"/>
            <a:ext cx="3803452" cy="4149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EA35EDC-0D63-4239-8883-4DF5F2D82F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079" y="5596044"/>
            <a:ext cx="4339070" cy="27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31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E9EF95-4C92-41FB-BF91-F5777740980E}"/>
              </a:ext>
            </a:extLst>
          </p:cNvPr>
          <p:cNvSpPr txBox="1"/>
          <p:nvPr/>
        </p:nvSpPr>
        <p:spPr>
          <a:xfrm>
            <a:off x="1190211" y="534725"/>
            <a:ext cx="6097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Proteins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D56F0-76BB-4187-BA43-0ACEE934AD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5"/>
          <a:stretch/>
        </p:blipFill>
        <p:spPr>
          <a:xfrm>
            <a:off x="2264828" y="1795552"/>
            <a:ext cx="7962537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39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E17AEA-03FA-42F4-A0D3-A314F5B60346}"/>
              </a:ext>
            </a:extLst>
          </p:cNvPr>
          <p:cNvSpPr txBox="1"/>
          <p:nvPr/>
        </p:nvSpPr>
        <p:spPr>
          <a:xfrm>
            <a:off x="1190211" y="534725"/>
            <a:ext cx="6097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Protein sorted degrees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D5B2178-C4AF-421C-AE39-215753D17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12" y="2007848"/>
            <a:ext cx="5563376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31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821D34-0A9D-4DE8-B2F5-0DB12A5F077E}"/>
              </a:ext>
            </a:extLst>
          </p:cNvPr>
          <p:cNvSpPr txBox="1"/>
          <p:nvPr/>
        </p:nvSpPr>
        <p:spPr>
          <a:xfrm>
            <a:off x="1190210" y="534725"/>
            <a:ext cx="7019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Frequency degree distribution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27A7E8B-53A0-4AD9-B4B7-B23B55822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877" y="2149022"/>
            <a:ext cx="6129123" cy="425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12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2125C4-D308-46CA-88EB-24E272B6E67C}"/>
              </a:ext>
            </a:extLst>
          </p:cNvPr>
          <p:cNvSpPr txBox="1"/>
          <p:nvPr/>
        </p:nvSpPr>
        <p:spPr>
          <a:xfrm>
            <a:off x="1190210" y="534725"/>
            <a:ext cx="7019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Protein hubs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591E0E9-9615-4E5F-A865-B1C1D93B5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163" y="2181072"/>
            <a:ext cx="4807673" cy="394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92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EBD5C46-C053-4A29-A324-94BCCA1183F2}"/>
              </a:ext>
            </a:extLst>
          </p:cNvPr>
          <p:cNvSpPr txBox="1"/>
          <p:nvPr/>
        </p:nvSpPr>
        <p:spPr>
          <a:xfrm>
            <a:off x="1190210" y="196794"/>
            <a:ext cx="7019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Results</a:t>
            </a:r>
          </a:p>
        </p:txBody>
      </p:sp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73057F4D-135B-47FF-9904-84123B6D7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34" y="1129849"/>
            <a:ext cx="2421806" cy="1072391"/>
          </a:xfrm>
          <a:prstGeom prst="rect">
            <a:avLst/>
          </a:prstGeom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E3E51EBD-3E37-4475-A48D-1257BDD29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001" y="1129849"/>
            <a:ext cx="2438190" cy="1072391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42329BC1-B67D-462D-96E6-D3C95F8F8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655" y="5300652"/>
            <a:ext cx="4319492" cy="547604"/>
          </a:xfrm>
          <a:prstGeom prst="rect">
            <a:avLst/>
          </a:prstGeom>
        </p:spPr>
      </p:pic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8D79440F-271D-4D4A-B1F4-54BC15212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652" y="1136105"/>
            <a:ext cx="1938482" cy="1433385"/>
          </a:xfrm>
          <a:prstGeom prst="rect">
            <a:avLst/>
          </a:prstGeom>
        </p:spPr>
      </p:pic>
      <p:pic>
        <p:nvPicPr>
          <p:cNvPr id="17" name="Picture 16" descr="A picture containing table&#10;&#10;Description automatically generated">
            <a:extLst>
              <a:ext uri="{FF2B5EF4-FFF2-40B4-BE49-F238E27FC236}">
                <a16:creationId xmlns:a16="http://schemas.microsoft.com/office/drawing/2014/main" id="{6978CFC3-45C7-49ED-BE4C-0B95B0101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9" y="2353478"/>
            <a:ext cx="2424990" cy="1645615"/>
          </a:xfrm>
          <a:prstGeom prst="rect">
            <a:avLst/>
          </a:prstGeom>
        </p:spPr>
      </p:pic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2C0C6C41-57FF-4B41-BC11-48BC0C32D4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001" y="2353477"/>
            <a:ext cx="2438190" cy="1645615"/>
          </a:xfrm>
          <a:prstGeom prst="rect">
            <a:avLst/>
          </a:prstGeom>
        </p:spPr>
      </p:pic>
      <p:pic>
        <p:nvPicPr>
          <p:cNvPr id="25" name="Picture 2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F47D373-AA99-4BC9-AB39-D86FBF0A81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95" y="1078161"/>
            <a:ext cx="2031707" cy="13100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D06768F-351E-4917-BA9D-72EAACE256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473" y="2689645"/>
            <a:ext cx="1938482" cy="181212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239AFD4-0B50-4096-992A-A26A94B94F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655" y="4668115"/>
            <a:ext cx="4027523" cy="418338"/>
          </a:xfrm>
          <a:prstGeom prst="rect">
            <a:avLst/>
          </a:prstGeom>
        </p:spPr>
      </p:pic>
      <p:pic>
        <p:nvPicPr>
          <p:cNvPr id="37" name="Picture 36" descr="Graphical user interface&#10;&#10;Description automatically generated">
            <a:extLst>
              <a:ext uri="{FF2B5EF4-FFF2-40B4-BE49-F238E27FC236}">
                <a16:creationId xmlns:a16="http://schemas.microsoft.com/office/drawing/2014/main" id="{0DB161C8-E2DD-4752-A041-32C6C9030C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9" y="4100839"/>
            <a:ext cx="2424990" cy="39144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F66E12C-964F-4BC4-9B58-48AED2DD0D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39" y="4625320"/>
            <a:ext cx="2421806" cy="1691148"/>
          </a:xfrm>
          <a:prstGeom prst="rect">
            <a:avLst/>
          </a:prstGeom>
        </p:spPr>
      </p:pic>
      <p:pic>
        <p:nvPicPr>
          <p:cNvPr id="41" name="Picture 40" descr="Table&#10;&#10;Description automatically generated">
            <a:extLst>
              <a:ext uri="{FF2B5EF4-FFF2-40B4-BE49-F238E27FC236}">
                <a16:creationId xmlns:a16="http://schemas.microsoft.com/office/drawing/2014/main" id="{31E6FDA8-B76E-4870-AE65-F7B9FB91CB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28" y="4087105"/>
            <a:ext cx="2438190" cy="131421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025C287-BFEF-498F-A85A-ABB37FFECB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28" y="5477117"/>
            <a:ext cx="2421806" cy="839351"/>
          </a:xfrm>
          <a:prstGeom prst="rect">
            <a:avLst/>
          </a:prstGeom>
        </p:spPr>
      </p:pic>
      <p:pic>
        <p:nvPicPr>
          <p:cNvPr id="45" name="Picture 44" descr="Chart, bar chart&#10;&#10;Description automatically generated">
            <a:extLst>
              <a:ext uri="{FF2B5EF4-FFF2-40B4-BE49-F238E27FC236}">
                <a16:creationId xmlns:a16="http://schemas.microsoft.com/office/drawing/2014/main" id="{0988047A-083E-49A5-B5AB-0BFA01AA1F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455" y="2475709"/>
            <a:ext cx="2004065" cy="65371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18FB62F-DCB1-49E6-AF1A-A95824016C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57" y="5929002"/>
            <a:ext cx="5797807" cy="41833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73B4E5A-FC45-431D-BE59-54BBE8C9B5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970" y="3197699"/>
            <a:ext cx="1783071" cy="1272089"/>
          </a:xfrm>
          <a:prstGeom prst="rect">
            <a:avLst/>
          </a:prstGeom>
        </p:spPr>
      </p:pic>
      <p:pic>
        <p:nvPicPr>
          <p:cNvPr id="51" name="Picture 50" descr="Chart, bar chart&#10;&#10;Description automatically generated">
            <a:extLst>
              <a:ext uri="{FF2B5EF4-FFF2-40B4-BE49-F238E27FC236}">
                <a16:creationId xmlns:a16="http://schemas.microsoft.com/office/drawing/2014/main" id="{7D653805-9534-4378-8386-099D24FEBD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715" y="3981057"/>
            <a:ext cx="2296736" cy="1122022"/>
          </a:xfrm>
          <a:prstGeom prst="rect">
            <a:avLst/>
          </a:prstGeom>
        </p:spPr>
      </p:pic>
      <p:pic>
        <p:nvPicPr>
          <p:cNvPr id="53" name="Picture 52" descr="Table&#10;&#10;Description automatically generated">
            <a:extLst>
              <a:ext uri="{FF2B5EF4-FFF2-40B4-BE49-F238E27FC236}">
                <a16:creationId xmlns:a16="http://schemas.microsoft.com/office/drawing/2014/main" id="{6DB05F22-02A5-4812-A5EE-E1F55CCE8F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23" y="1069513"/>
            <a:ext cx="2206156" cy="275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04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62CAA3E-9A40-4F2A-9EB9-6A9AB590988A}"/>
              </a:ext>
            </a:extLst>
          </p:cNvPr>
          <p:cNvSpPr txBox="1"/>
          <p:nvPr/>
        </p:nvSpPr>
        <p:spPr>
          <a:xfrm>
            <a:off x="1190211" y="534725"/>
            <a:ext cx="6097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Protein sorted degrees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F21BDC-E69D-4419-84B5-24B8DD2EB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44" y="1744492"/>
            <a:ext cx="8318112" cy="47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17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62CAA3E-9A40-4F2A-9EB9-6A9AB590988A}"/>
              </a:ext>
            </a:extLst>
          </p:cNvPr>
          <p:cNvSpPr txBox="1"/>
          <p:nvPr/>
        </p:nvSpPr>
        <p:spPr>
          <a:xfrm>
            <a:off x="1190210" y="534725"/>
            <a:ext cx="7019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Frequency degree distribution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0C55D54-ECE6-4469-A2F2-9E497326E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65" y="2042901"/>
            <a:ext cx="9152070" cy="428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77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62CAA3E-9A40-4F2A-9EB9-6A9AB590988A}"/>
              </a:ext>
            </a:extLst>
          </p:cNvPr>
          <p:cNvSpPr txBox="1"/>
          <p:nvPr/>
        </p:nvSpPr>
        <p:spPr>
          <a:xfrm>
            <a:off x="1190210" y="534725"/>
            <a:ext cx="7019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Protein hubs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0BC8C19-AEDA-4C8D-B504-CC007A7DE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468" y="1779913"/>
            <a:ext cx="7861063" cy="480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62CAA3E-9A40-4F2A-9EB9-6A9AB590988A}"/>
              </a:ext>
            </a:extLst>
          </p:cNvPr>
          <p:cNvSpPr txBox="1"/>
          <p:nvPr/>
        </p:nvSpPr>
        <p:spPr>
          <a:xfrm>
            <a:off x="782706" y="157038"/>
            <a:ext cx="7019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Results</a:t>
            </a: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11FA0A1-C5C5-4598-81F6-789215561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40" y="1240403"/>
            <a:ext cx="1961990" cy="2186389"/>
          </a:xfrm>
          <a:prstGeom prst="rect">
            <a:avLst/>
          </a:prstGeom>
        </p:spPr>
      </p:pic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02D7E76-8EAE-4E85-9A4F-56A177352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950" y="1240402"/>
            <a:ext cx="1961990" cy="2186389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BD394BE-4A91-415E-B4E1-A7F2AB726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560" y="1240402"/>
            <a:ext cx="1730070" cy="2186389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29D15080-FD64-45D7-9E8F-60AF7FD83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250" y="1240402"/>
            <a:ext cx="1610909" cy="2186389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57D07606-3974-483F-A965-2F1236CD4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779" y="1240402"/>
            <a:ext cx="1610909" cy="2186389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1854736D-936D-43D9-B62E-1BC15B78F3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08" y="1240401"/>
            <a:ext cx="1610908" cy="2186390"/>
          </a:xfrm>
          <a:prstGeom prst="rect">
            <a:avLst/>
          </a:prstGeom>
        </p:spPr>
      </p:pic>
      <p:pic>
        <p:nvPicPr>
          <p:cNvPr id="27" name="Picture 26" descr="Table&#10;&#10;Description automatically generated">
            <a:extLst>
              <a:ext uri="{FF2B5EF4-FFF2-40B4-BE49-F238E27FC236}">
                <a16:creationId xmlns:a16="http://schemas.microsoft.com/office/drawing/2014/main" id="{666ABB5D-A983-4AFA-B941-BE78D31C8B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41" y="3896139"/>
            <a:ext cx="1961989" cy="2514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8A1389-753C-4926-A7E8-F7BECBB063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50" y="3896139"/>
            <a:ext cx="1958890" cy="2514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FB96440-0ACA-441F-8EF8-822CFDFB6D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559" y="3896140"/>
            <a:ext cx="1730069" cy="25145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0C04B57-3F5B-46EF-B600-A88209AD8B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247" y="3896139"/>
            <a:ext cx="1610909" cy="2514599"/>
          </a:xfrm>
          <a:prstGeom prst="rect">
            <a:avLst/>
          </a:prstGeom>
        </p:spPr>
      </p:pic>
      <p:pic>
        <p:nvPicPr>
          <p:cNvPr id="35" name="Picture 34" descr="Table&#10;&#10;Description automatically generated">
            <a:extLst>
              <a:ext uri="{FF2B5EF4-FFF2-40B4-BE49-F238E27FC236}">
                <a16:creationId xmlns:a16="http://schemas.microsoft.com/office/drawing/2014/main" id="{7D582D22-579D-474D-BDEE-9E148098DB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775" y="3896139"/>
            <a:ext cx="1610909" cy="25145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D2A30C6-1F92-4D97-AAC2-899420570F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04" y="3896139"/>
            <a:ext cx="1610908" cy="251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93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62CAA3E-9A40-4F2A-9EB9-6A9AB590988A}"/>
              </a:ext>
            </a:extLst>
          </p:cNvPr>
          <p:cNvSpPr txBox="1"/>
          <p:nvPr/>
        </p:nvSpPr>
        <p:spPr>
          <a:xfrm>
            <a:off x="782706" y="157038"/>
            <a:ext cx="7019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Results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2E6D1A0-E233-422B-BBE6-703AA1712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62" y="1391477"/>
            <a:ext cx="1466815" cy="2136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83C122-F959-4C5D-86A0-3CA036F05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379" y="1391474"/>
            <a:ext cx="1466815" cy="2136913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2D7DE927-4DB3-402F-9063-1EA64ADA2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196" y="1391474"/>
            <a:ext cx="1466815" cy="2136913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BAE3EDC1-4097-4DD7-AFF3-28894FC0D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13" y="1391474"/>
            <a:ext cx="1249903" cy="2136913"/>
          </a:xfrm>
          <a:prstGeom prst="rect">
            <a:avLst/>
          </a:prstGeom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D9F48769-D45A-40D6-9650-9D3695E92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918" y="1391474"/>
            <a:ext cx="1349985" cy="2136913"/>
          </a:xfrm>
          <a:prstGeom prst="rect">
            <a:avLst/>
          </a:prstGeom>
        </p:spPr>
      </p:pic>
      <p:pic>
        <p:nvPicPr>
          <p:cNvPr id="20" name="Picture 1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EE3235B-7EA4-442E-AFD3-0F6E9D59FF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906" y="1391474"/>
            <a:ext cx="1349986" cy="2136913"/>
          </a:xfrm>
          <a:prstGeom prst="rect">
            <a:avLst/>
          </a:prstGeom>
        </p:spPr>
      </p:pic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EA5B377E-DF34-4B88-894A-B5CCE269CF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56" y="3796745"/>
            <a:ext cx="1477721" cy="2135776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D35367-CB51-48C6-A3E5-DACD53BBB7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558" y="3796745"/>
            <a:ext cx="1485636" cy="2135776"/>
          </a:xfrm>
          <a:prstGeom prst="rect">
            <a:avLst/>
          </a:prstGeom>
        </p:spPr>
      </p:pic>
      <p:pic>
        <p:nvPicPr>
          <p:cNvPr id="26" name="Picture 25" descr="Table&#10;&#10;Description automatically generated">
            <a:extLst>
              <a:ext uri="{FF2B5EF4-FFF2-40B4-BE49-F238E27FC236}">
                <a16:creationId xmlns:a16="http://schemas.microsoft.com/office/drawing/2014/main" id="{15C083CD-53C5-4BA9-998B-3E9D3F3D5F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196" y="3796745"/>
            <a:ext cx="1466815" cy="2135776"/>
          </a:xfrm>
          <a:prstGeom prst="rect">
            <a:avLst/>
          </a:prstGeom>
        </p:spPr>
      </p:pic>
      <p:pic>
        <p:nvPicPr>
          <p:cNvPr id="30" name="Picture 29" descr="Table&#10;&#10;Description automatically generated">
            <a:extLst>
              <a:ext uri="{FF2B5EF4-FFF2-40B4-BE49-F238E27FC236}">
                <a16:creationId xmlns:a16="http://schemas.microsoft.com/office/drawing/2014/main" id="{2AD9F395-BDB6-47FD-9CBF-F27AFF920C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13" y="3795607"/>
            <a:ext cx="1249903" cy="2136914"/>
          </a:xfrm>
          <a:prstGeom prst="rect">
            <a:avLst/>
          </a:prstGeom>
        </p:spPr>
      </p:pic>
      <p:pic>
        <p:nvPicPr>
          <p:cNvPr id="34" name="Picture 33" descr="Table&#10;&#10;Description automatically generated">
            <a:extLst>
              <a:ext uri="{FF2B5EF4-FFF2-40B4-BE49-F238E27FC236}">
                <a16:creationId xmlns:a16="http://schemas.microsoft.com/office/drawing/2014/main" id="{FD3FAD99-2D92-47D0-959F-2088EAE955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716" y="3795607"/>
            <a:ext cx="1367187" cy="2136913"/>
          </a:xfrm>
          <a:prstGeom prst="rect">
            <a:avLst/>
          </a:prstGeom>
        </p:spPr>
      </p:pic>
      <p:pic>
        <p:nvPicPr>
          <p:cNvPr id="38" name="Picture 37" descr="A picture containing table&#10;&#10;Description automatically generated">
            <a:extLst>
              <a:ext uri="{FF2B5EF4-FFF2-40B4-BE49-F238E27FC236}">
                <a16:creationId xmlns:a16="http://schemas.microsoft.com/office/drawing/2014/main" id="{BACC7B21-3F06-493D-B9AD-19D140D8F1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703" y="3795606"/>
            <a:ext cx="1367187" cy="2136913"/>
          </a:xfrm>
          <a:prstGeom prst="rect">
            <a:avLst/>
          </a:prstGeom>
        </p:spPr>
      </p:pic>
      <p:pic>
        <p:nvPicPr>
          <p:cNvPr id="40" name="Picture 39" descr="Table&#10;&#10;Description automatically generated">
            <a:extLst>
              <a:ext uri="{FF2B5EF4-FFF2-40B4-BE49-F238E27FC236}">
                <a16:creationId xmlns:a16="http://schemas.microsoft.com/office/drawing/2014/main" id="{90C7ED68-B772-4C70-902E-6A311ED262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895" y="1391474"/>
            <a:ext cx="1662465" cy="2315817"/>
          </a:xfrm>
          <a:prstGeom prst="rect">
            <a:avLst/>
          </a:prstGeom>
        </p:spPr>
      </p:pic>
      <p:pic>
        <p:nvPicPr>
          <p:cNvPr id="42" name="Picture 41" descr="Table&#10;&#10;Description automatically generated">
            <a:extLst>
              <a:ext uri="{FF2B5EF4-FFF2-40B4-BE49-F238E27FC236}">
                <a16:creationId xmlns:a16="http://schemas.microsoft.com/office/drawing/2014/main" id="{93FD8D32-31AD-4F70-B6B1-761638A556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691" y="3795606"/>
            <a:ext cx="1679670" cy="213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99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62CAA3E-9A40-4F2A-9EB9-6A9AB590988A}"/>
              </a:ext>
            </a:extLst>
          </p:cNvPr>
          <p:cNvSpPr txBox="1"/>
          <p:nvPr/>
        </p:nvSpPr>
        <p:spPr>
          <a:xfrm>
            <a:off x="782706" y="157038"/>
            <a:ext cx="7019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Results</a:t>
            </a:r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546AC77D-3AE3-47D2-9931-24E3DCA2F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900" y="1198301"/>
            <a:ext cx="5872199" cy="530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6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62CAA3E-9A40-4F2A-9EB9-6A9AB590988A}"/>
              </a:ext>
            </a:extLst>
          </p:cNvPr>
          <p:cNvSpPr txBox="1"/>
          <p:nvPr/>
        </p:nvSpPr>
        <p:spPr>
          <a:xfrm>
            <a:off x="782706" y="157038"/>
            <a:ext cx="70195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Protein network of E-coli</a:t>
            </a:r>
          </a:p>
        </p:txBody>
      </p:sp>
      <p:pic>
        <p:nvPicPr>
          <p:cNvPr id="4" name="Picture 3" descr="A picture containing porcelain&#10;&#10;Description automatically generated">
            <a:extLst>
              <a:ext uri="{FF2B5EF4-FFF2-40B4-BE49-F238E27FC236}">
                <a16:creationId xmlns:a16="http://schemas.microsoft.com/office/drawing/2014/main" id="{86EC79E7-8932-4EBC-9BB3-F7CE8EF5F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59" y="1652339"/>
            <a:ext cx="5601482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86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04A8ED22-E141-442C-9936-8D3045C8A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43" y="2069402"/>
            <a:ext cx="7112113" cy="4460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E17AEA-03FA-42F4-A0D3-A314F5B60346}"/>
              </a:ext>
            </a:extLst>
          </p:cNvPr>
          <p:cNvSpPr txBox="1"/>
          <p:nvPr/>
        </p:nvSpPr>
        <p:spPr>
          <a:xfrm>
            <a:off x="1190211" y="534725"/>
            <a:ext cx="60976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Protein sorted degrees</a:t>
            </a:r>
          </a:p>
        </p:txBody>
      </p:sp>
    </p:spTree>
    <p:extLst>
      <p:ext uri="{BB962C8B-B14F-4D97-AF65-F5344CB8AC3E}">
        <p14:creationId xmlns:p14="http://schemas.microsoft.com/office/powerpoint/2010/main" val="2583230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37</Words>
  <Application>Microsoft Office PowerPoint</Application>
  <PresentationFormat>Widescreen</PresentationFormat>
  <Paragraphs>17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Abdulrahman 20333403</dc:creator>
  <cp:lastModifiedBy>Abdulrahman 20333403</cp:lastModifiedBy>
  <cp:revision>1</cp:revision>
  <dcterms:created xsi:type="dcterms:W3CDTF">2022-06-07T16:39:09Z</dcterms:created>
  <dcterms:modified xsi:type="dcterms:W3CDTF">2022-06-07T18:40:23Z</dcterms:modified>
</cp:coreProperties>
</file>